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347D8-752C-4BF7-8A09-318FC3026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EE2C37-6732-4E10-9903-110AA25BF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5E00A-5C75-4A9B-BAFB-0500ACDA7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2F8E4-CB13-497F-ADAC-5A4109C7A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3F9B6-078E-4419-B79A-84B2D297E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90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9552F-C1F3-4C06-914D-CAC750559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B6D26-9DAE-4DFE-A801-3277099B1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D1D2B-BD0A-424A-9BD3-A78A5976A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1ACF7-CD52-459F-9722-DB301E0AF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4100B-326C-4F0D-9B6F-AC6A2B28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6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93254-966E-4D46-BBFF-5DD582E53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F1FEC-FDF1-4B7A-A525-308C3C4B3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78CDE-D450-4915-B6FB-15A63F91E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988DC-4215-4EE3-8278-02767A26C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187F5-16B0-447E-BB1F-BA237182A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56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86C7-A95C-4D3C-B7BC-34D18F15F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04AB1-15F1-4040-914A-4DD01A5BD3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2215DD-8784-4C4B-8047-CAA17F394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0C3DE-0052-410A-BA5B-915FF53A9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5723B-3C24-404B-9DF3-AF386A067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5D73F-E403-4176-B76F-8D1DB573D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66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84BFF-47EB-4C43-9CA2-3FBD34FC2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D1B65-4866-407E-98E9-49086FBD2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6737CF-83AD-4C8F-9D26-DA7D3CC0FE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7F860C-71AA-4DC7-9AAB-D2AA30205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E2334A-695E-44B7-80F2-A6497C7BC6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4861FC-67A4-4CAD-B57A-5B14C4CE3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0704B0-7569-41F2-9CEE-9602A745B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414E43-4BFE-4CCE-8AD2-FB1CABEED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5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3B970-9B0C-4A58-8BA8-595B82CBD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E4E22-5573-4E02-8D60-1D1C760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823207-8850-4E06-95F3-389BE8C0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B1A70-5F91-4D53-8627-A92B3F7F7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4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780B70-F5FF-4721-B1AB-DBFA0FD8C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C21EF-451E-42B5-9BFD-4F9D66284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FD7D0-710E-4FFF-847B-64E849002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29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AAF1F-F5AB-4382-BF0B-ED420E68A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E3169-FAEE-4F7E-92F1-372614779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9DD40-5A2D-4100-B9B2-24EDECB0C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1B680-69D3-45D8-BCF5-CA74FD1E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78702E-DAF4-4315-A8D2-E71BB0206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F32A2-C18B-4FC1-9B3C-45950CD2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8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39CEE-3A8E-4944-9DFA-8BA6804DD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BFE1FD-8560-40FC-84A5-45647D385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B15A5-DCB0-4C3C-81A8-82DB8C7DC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6AC89-D70A-4668-8CA1-2916F2EF7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90C68-125C-49BF-884B-09EC44949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2BB71-1450-4927-BB1A-515BD4605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9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763E8-D496-409E-93C6-68B7D69BF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2E7333-1F95-432A-BEE9-408EEA319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DCAB5-D9EE-4D20-9725-D377D56D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1B3D9-B36D-40B8-AD67-A8F6EBA73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83068-6840-4AA4-A88B-09BC17FE2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4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B3B7B5-4E7F-4EAD-9D6A-3B7B9E3405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3F3FE8-F654-4C80-9B13-1D4CA08F9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9CFB9-6A59-48E7-AEE3-CE3407D1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64DB7-BE06-43F1-8DFD-B6DDE0D05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94F09-C443-4E56-9E68-FF89D5C8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11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09491B-9729-4A4C-98EC-314CF472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29AF9-480A-4383-9521-68E231583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E1163-6EE2-4F43-AB04-448C98EB91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88945-6B21-4814-9CE6-4A4A1A5B1414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659A0-1A61-43F1-B747-5724EDF91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308A3-7099-44F3-A50C-BEA899FB5B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720CA-7961-4FCE-ABEA-89E2688A8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4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effery.perkins@students.post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F5911F-042E-48B5-AF5E-EFDAD3AD2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624" y="390525"/>
            <a:ext cx="5067300" cy="3038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053E9B-EAC6-4BCC-B6A3-6593DD7B3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945" y="4031408"/>
            <a:ext cx="3133725" cy="31432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ABB9E5-2D26-4E2A-A974-02A35684D33F}"/>
              </a:ext>
            </a:extLst>
          </p:cNvPr>
          <p:cNvSpPr txBox="1"/>
          <p:nvPr/>
        </p:nvSpPr>
        <p:spPr>
          <a:xfrm>
            <a:off x="244248" y="1909762"/>
            <a:ext cx="3433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jeffery.perkins@students.post.edu</a:t>
            </a:r>
            <a:endParaRPr lang="en-US" dirty="0"/>
          </a:p>
          <a:p>
            <a:r>
              <a:rPr lang="en-US" dirty="0"/>
              <a:t>corbett68</a:t>
            </a:r>
          </a:p>
        </p:txBody>
      </p:sp>
    </p:spTree>
    <p:extLst>
      <p:ext uri="{BB962C8B-B14F-4D97-AF65-F5344CB8AC3E}">
        <p14:creationId xmlns:p14="http://schemas.microsoft.com/office/powerpoint/2010/main" val="3916592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D26594-1130-4FC8-BD1A-59C90B9EA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058" y="1730440"/>
            <a:ext cx="4973164" cy="33734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7F2BD5-C1EB-4518-8254-10B7756F1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551" y="341248"/>
            <a:ext cx="228600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79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32985E-5E3C-4F2B-A03A-1E38AF5F1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703" y="753284"/>
            <a:ext cx="5905229" cy="508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99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6E33E3-76F4-493F-8678-2BBBE78E0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012" y="2571750"/>
            <a:ext cx="589597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96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Jeffery Perkins</dc:creator>
  <cp:lastModifiedBy>Jeffery Perkins</cp:lastModifiedBy>
  <cp:revision>2</cp:revision>
  <dcterms:created xsi:type="dcterms:W3CDTF">2019-10-04T21:48:20Z</dcterms:created>
  <dcterms:modified xsi:type="dcterms:W3CDTF">2019-10-04T22:02:43Z</dcterms:modified>
</cp:coreProperties>
</file>